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7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7.hafta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EA4DB3-E26F-4F4E-9E76-D90D47CC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26F7D5-FF5D-4708-8307-B35D280BC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ARASINAV</a:t>
            </a:r>
          </a:p>
          <a:p>
            <a:endParaRPr lang="tr-TR" dirty="0"/>
          </a:p>
          <a:p>
            <a:r>
              <a:rPr lang="tr-TR"/>
              <a:t>ÖĞRENCİ SUNUMLARI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62F05F9-5729-47EF-A1B5-6E43009E3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3648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40</Words>
  <Application>Microsoft Office PowerPoint</Application>
  <PresentationFormat>Ekran Gösterisi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7.hafta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476</cp:revision>
  <dcterms:created xsi:type="dcterms:W3CDTF">2020-06-10T07:36:53Z</dcterms:created>
  <dcterms:modified xsi:type="dcterms:W3CDTF">2020-11-26T11:36:49Z</dcterms:modified>
</cp:coreProperties>
</file>